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
  </p:notesMasterIdLst>
  <p:sldIdLst>
    <p:sldId id="293" r:id="rId2"/>
    <p:sldId id="294" r:id="rId3"/>
    <p:sldId id="295" r:id="rId4"/>
    <p:sldId id="2147482984" r:id="rId5"/>
    <p:sldId id="29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10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agan Chan" userId="3b832583-7558-41fd-a606-6ffe50d625e2" providerId="ADAL" clId="{EDC30534-B394-45C5-9520-E1B89B3BAEB5}"/>
    <pc:docChg chg="custSel modSld">
      <pc:chgData name="Reagan Chan" userId="3b832583-7558-41fd-a606-6ffe50d625e2" providerId="ADAL" clId="{EDC30534-B394-45C5-9520-E1B89B3BAEB5}" dt="2024-09-10T08:16:50.801" v="4" actId="478"/>
      <pc:docMkLst>
        <pc:docMk/>
      </pc:docMkLst>
      <pc:sldChg chg="addSp delSp modSp mod">
        <pc:chgData name="Reagan Chan" userId="3b832583-7558-41fd-a606-6ffe50d625e2" providerId="ADAL" clId="{EDC30534-B394-45C5-9520-E1B89B3BAEB5}" dt="2024-09-10T08:16:46.598" v="2" actId="478"/>
        <pc:sldMkLst>
          <pc:docMk/>
          <pc:sldMk cId="3236300958" sldId="258"/>
        </pc:sldMkLst>
        <pc:spChg chg="del">
          <ac:chgData name="Reagan Chan" userId="3b832583-7558-41fd-a606-6ffe50d625e2" providerId="ADAL" clId="{EDC30534-B394-45C5-9520-E1B89B3BAEB5}" dt="2024-09-10T08:16:40.208" v="0" actId="478"/>
          <ac:spMkLst>
            <pc:docMk/>
            <pc:sldMk cId="3236300958" sldId="258"/>
            <ac:spMk id="2" creationId="{C75BE6EB-385D-4D59-87C8-BBC68141A4AE}"/>
          </ac:spMkLst>
        </pc:spChg>
        <pc:spChg chg="del">
          <ac:chgData name="Reagan Chan" userId="3b832583-7558-41fd-a606-6ffe50d625e2" providerId="ADAL" clId="{EDC30534-B394-45C5-9520-E1B89B3BAEB5}" dt="2024-09-10T08:16:43.597" v="1" actId="478"/>
          <ac:spMkLst>
            <pc:docMk/>
            <pc:sldMk cId="3236300958" sldId="258"/>
            <ac:spMk id="3" creationId="{8708DE7D-0671-41C0-ABEC-769E1B4AF407}"/>
          </ac:spMkLst>
        </pc:spChg>
        <pc:spChg chg="add mod">
          <ac:chgData name="Reagan Chan" userId="3b832583-7558-41fd-a606-6ffe50d625e2" providerId="ADAL" clId="{EDC30534-B394-45C5-9520-E1B89B3BAEB5}" dt="2024-09-10T08:16:40.208" v="0" actId="478"/>
          <ac:spMkLst>
            <pc:docMk/>
            <pc:sldMk cId="3236300958" sldId="258"/>
            <ac:spMk id="5" creationId="{E85CFD5B-AA30-D636-BF94-752801DB59A6}"/>
          </ac:spMkLst>
        </pc:spChg>
        <pc:spChg chg="add del mod">
          <ac:chgData name="Reagan Chan" userId="3b832583-7558-41fd-a606-6ffe50d625e2" providerId="ADAL" clId="{EDC30534-B394-45C5-9520-E1B89B3BAEB5}" dt="2024-09-10T08:16:46.598" v="2" actId="478"/>
          <ac:spMkLst>
            <pc:docMk/>
            <pc:sldMk cId="3236300958" sldId="258"/>
            <ac:spMk id="7" creationId="{725AD05B-6581-092F-D7EB-8EE3FA073F70}"/>
          </ac:spMkLst>
        </pc:spChg>
      </pc:sldChg>
      <pc:sldChg chg="delSp mod">
        <pc:chgData name="Reagan Chan" userId="3b832583-7558-41fd-a606-6ffe50d625e2" providerId="ADAL" clId="{EDC30534-B394-45C5-9520-E1B89B3BAEB5}" dt="2024-09-10T08:16:50.801" v="4" actId="478"/>
        <pc:sldMkLst>
          <pc:docMk/>
          <pc:sldMk cId="1903440597" sldId="2147481727"/>
        </pc:sldMkLst>
        <pc:spChg chg="del">
          <ac:chgData name="Reagan Chan" userId="3b832583-7558-41fd-a606-6ffe50d625e2" providerId="ADAL" clId="{EDC30534-B394-45C5-9520-E1B89B3BAEB5}" dt="2024-09-10T08:16:49.415" v="3" actId="478"/>
          <ac:spMkLst>
            <pc:docMk/>
            <pc:sldMk cId="1903440597" sldId="2147481727"/>
            <ac:spMk id="16" creationId="{F6B97A52-A28E-A43D-27E1-3371E055A6D7}"/>
          </ac:spMkLst>
        </pc:spChg>
        <pc:spChg chg="del">
          <ac:chgData name="Reagan Chan" userId="3b832583-7558-41fd-a606-6ffe50d625e2" providerId="ADAL" clId="{EDC30534-B394-45C5-9520-E1B89B3BAEB5}" dt="2024-09-10T08:16:50.801" v="4" actId="478"/>
          <ac:spMkLst>
            <pc:docMk/>
            <pc:sldMk cId="1903440597" sldId="2147481727"/>
            <ac:spMk id="47" creationId="{C4337D65-6FEB-5CEF-B78D-2E9512DBDA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F34D-BB0E-4CFA-9317-095761618B7B}" type="datetimeFigureOut">
              <a:rPr lang="en-SG" smtClean="0"/>
              <a:t>16/10/2024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7843-D329-443A-9A47-479E1461B5AA}" type="slidenum">
              <a:rPr lang="en-SG" smtClean="0"/>
              <a:t>‹#›</a:t>
            </a:fld>
            <a:endParaRPr lang="en-SG"/>
          </a:p>
        </p:txBody>
      </p:sp>
    </p:spTree>
    <p:extLst>
      <p:ext uri="{BB962C8B-B14F-4D97-AF65-F5344CB8AC3E}">
        <p14:creationId xmlns:p14="http://schemas.microsoft.com/office/powerpoint/2010/main" val="154012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8133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Tree>
    <p:extLst>
      <p:ext uri="{BB962C8B-B14F-4D97-AF65-F5344CB8AC3E}">
        <p14:creationId xmlns:p14="http://schemas.microsoft.com/office/powerpoint/2010/main" val="393452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0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F9D284A4-F38F-D183-5D0C-304DEDD359D9}"/>
              </a:ext>
            </a:extLst>
          </p:cNvPr>
          <p:cNvCxnSpPr>
            <a:cxnSpLocks/>
          </p:cNvCxnSpPr>
          <p:nvPr/>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7" name="TextBox 6">
            <a:extLst>
              <a:ext uri="{FF2B5EF4-FFF2-40B4-BE49-F238E27FC236}">
                <a16:creationId xmlns:a16="http://schemas.microsoft.com/office/drawing/2014/main" id="{DFC97E19-0D76-EAC4-9A17-30B5B181C85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pic>
        <p:nvPicPr>
          <p:cNvPr id="9" name="Graphic 8">
            <a:extLst>
              <a:ext uri="{FF2B5EF4-FFF2-40B4-BE49-F238E27FC236}">
                <a16:creationId xmlns:a16="http://schemas.microsoft.com/office/drawing/2014/main" id="{D2BF9C6F-4663-4633-775E-53B28BF8F64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
        <p:nvSpPr>
          <p:cNvPr id="11" name="Google Shape;64;p14">
            <a:extLst>
              <a:ext uri="{FF2B5EF4-FFF2-40B4-BE49-F238E27FC236}">
                <a16:creationId xmlns:a16="http://schemas.microsoft.com/office/drawing/2014/main" id="{C7CB1E25-AB47-26D9-3B58-20BB79D16F0E}"/>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a:solidFill>
                  <a:srgbClr val="FFFFFF"/>
                </a:solidFill>
                <a:latin typeface="Ubuntu" panose="020B0504030602030204" pitchFamily="34" charset="0"/>
              </a:rPr>
              <a:t>© NCS Pte Ltd 2024. All Rights Reserved. The content of this presentation is proprietary and confidential information of NCS. It is not intended to be distributed without the written consent of NCS.</a:t>
            </a:r>
          </a:p>
        </p:txBody>
      </p:sp>
      <p:pic>
        <p:nvPicPr>
          <p:cNvPr id="18" name="Graphic 17">
            <a:extLst>
              <a:ext uri="{FF2B5EF4-FFF2-40B4-BE49-F238E27FC236}">
                <a16:creationId xmlns:a16="http://schemas.microsoft.com/office/drawing/2014/main" id="{3E12D117-0AAA-4DF0-7AF8-9846A32F1C7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529837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2" name="Google Shape;65;p14">
            <a:extLst>
              <a:ext uri="{FF2B5EF4-FFF2-40B4-BE49-F238E27FC236}">
                <a16:creationId xmlns:a16="http://schemas.microsoft.com/office/drawing/2014/main" id="{C074E5AF-6EC3-B0D8-1422-1FE64F6D1DD7}"/>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08466845-349B-313D-2CBC-5E4A2123C780}"/>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0" name="TextBox 9">
            <a:extLst>
              <a:ext uri="{FF2B5EF4-FFF2-40B4-BE49-F238E27FC236}">
                <a16:creationId xmlns:a16="http://schemas.microsoft.com/office/drawing/2014/main" id="{B453AD73-A22D-627C-1D04-E500CB4887FD}"/>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1" name="Straight Connector 10">
            <a:extLst>
              <a:ext uri="{FF2B5EF4-FFF2-40B4-BE49-F238E27FC236}">
                <a16:creationId xmlns:a16="http://schemas.microsoft.com/office/drawing/2014/main" id="{A51908A4-EB25-CE09-74DB-C20E8B745DA6}"/>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E4BA65-6247-C768-9675-BD2F2A0AE3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4" name="Google Shape;64;p14">
            <a:extLst>
              <a:ext uri="{FF2B5EF4-FFF2-40B4-BE49-F238E27FC236}">
                <a16:creationId xmlns:a16="http://schemas.microsoft.com/office/drawing/2014/main" id="{40DF57DE-9B66-2846-F1A3-3580B3C3EC6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E78CF9B5-4057-9A79-F42C-D77CD4DCADA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0249022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cxnSp>
        <p:nvCxnSpPr>
          <p:cNvPr id="9" name="Google Shape;65;p14">
            <a:extLst>
              <a:ext uri="{FF2B5EF4-FFF2-40B4-BE49-F238E27FC236}">
                <a16:creationId xmlns:a16="http://schemas.microsoft.com/office/drawing/2014/main" id="{7C428EA4-9B0E-14D4-5188-BBF3F98224C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10" name="Google Shape;65;p14">
            <a:extLst>
              <a:ext uri="{FF2B5EF4-FFF2-40B4-BE49-F238E27FC236}">
                <a16:creationId xmlns:a16="http://schemas.microsoft.com/office/drawing/2014/main" id="{7AF68412-D5A1-516F-16B1-DC13D8504D8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1" name="TextBox 10">
            <a:extLst>
              <a:ext uri="{FF2B5EF4-FFF2-40B4-BE49-F238E27FC236}">
                <a16:creationId xmlns:a16="http://schemas.microsoft.com/office/drawing/2014/main" id="{CD5D68E1-12FC-76CD-554F-CE57FA63EA33}"/>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2" name="Straight Connector 11">
            <a:extLst>
              <a:ext uri="{FF2B5EF4-FFF2-40B4-BE49-F238E27FC236}">
                <a16:creationId xmlns:a16="http://schemas.microsoft.com/office/drawing/2014/main" id="{3E29A2DC-EAAC-B369-9ACB-10B4604C052F}"/>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04837E8-751B-79CC-B9E8-CA521DF3D6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5" name="Google Shape;64;p14">
            <a:extLst>
              <a:ext uri="{FF2B5EF4-FFF2-40B4-BE49-F238E27FC236}">
                <a16:creationId xmlns:a16="http://schemas.microsoft.com/office/drawing/2014/main" id="{EF05CDC0-3F7A-7525-CC69-89FA6B3CD6F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1870918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152733AC-9F77-A0B1-586E-68F1301500B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DE26F5CC-2D3A-BFB4-6E4B-4149BFA1E0C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66056C9-B66C-5E40-1790-32DC49E6DEC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9FED1DD-78B7-3733-2A5A-03D03CA8465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A6AA3F4B-A298-A57F-679D-1D8E87242AC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1C285FF9-0D3C-129F-BAD5-D37B6053AE0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9003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47E7504E-8363-8D09-A004-1CF64A676261}"/>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CC4025FB-A9A2-8E13-B321-F7230528412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52BBA29-7F36-DA41-20EF-19E285CEC82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B62B5F-95CE-0BE2-0AA0-8DDF37C17F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19055F1E-B710-CFA3-D103-C08ADBB4CDA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9B579FC9-55F4-0C7A-DDFD-A8F53891088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97940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394EBB46-E034-49A2-A32E-55E7EAED53FC}"/>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61E8E570-421C-17E1-5554-74126D139EF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9E89628-13ED-4BBD-031D-1AEE4D6D117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CC528FA-4365-ED89-2787-D5171EA0A8E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40A80695-65F3-D7A2-BCDF-4D9D24E2527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DC514D68-7D26-028F-C0E2-203778C8E1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78412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2022.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40190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60D-4AEF-2F3D-9BB6-D960EC23901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193D216-1E48-79D2-D73E-E17E84E92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E3C0F5-AC91-B325-EA41-EDAC0E861CFC}"/>
              </a:ext>
            </a:extLst>
          </p:cNvPr>
          <p:cNvSpPr>
            <a:spLocks noGrp="1"/>
          </p:cNvSpPr>
          <p:nvPr>
            <p:ph type="dt" sz="half" idx="10"/>
          </p:nvPr>
        </p:nvSpPr>
        <p:spPr/>
        <p:txBody>
          <a:bodyPr/>
          <a:lstStyle/>
          <a:p>
            <a:fld id="{08F43E6F-3837-4967-8752-93520125B6C0}" type="datetimeFigureOut">
              <a:rPr lang="en-SG" smtClean="0"/>
              <a:t>16/10/2024</a:t>
            </a:fld>
            <a:endParaRPr lang="en-SG"/>
          </a:p>
        </p:txBody>
      </p:sp>
      <p:sp>
        <p:nvSpPr>
          <p:cNvPr id="5" name="Footer Placeholder 4">
            <a:extLst>
              <a:ext uri="{FF2B5EF4-FFF2-40B4-BE49-F238E27FC236}">
                <a16:creationId xmlns:a16="http://schemas.microsoft.com/office/drawing/2014/main" id="{A2766E98-AAFD-802A-6A8B-A7D9D40A05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C8CFB-CE9F-763B-5FF5-29277F8A2872}"/>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205844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EF9-6BCD-84F4-DADB-E4438E78C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1B72A5E-D4AA-34B9-1183-0D7521811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6DE9AB-BD34-B3F3-07F2-3B4B6C2BC441}"/>
              </a:ext>
            </a:extLst>
          </p:cNvPr>
          <p:cNvSpPr>
            <a:spLocks noGrp="1"/>
          </p:cNvSpPr>
          <p:nvPr>
            <p:ph type="dt" sz="half" idx="10"/>
          </p:nvPr>
        </p:nvSpPr>
        <p:spPr/>
        <p:txBody>
          <a:bodyPr/>
          <a:lstStyle/>
          <a:p>
            <a:fld id="{08F43E6F-3837-4967-8752-93520125B6C0}" type="datetimeFigureOut">
              <a:rPr lang="en-SG" smtClean="0"/>
              <a:t>16/10/2024</a:t>
            </a:fld>
            <a:endParaRPr lang="en-SG"/>
          </a:p>
        </p:txBody>
      </p:sp>
      <p:sp>
        <p:nvSpPr>
          <p:cNvPr id="5" name="Footer Placeholder 4">
            <a:extLst>
              <a:ext uri="{FF2B5EF4-FFF2-40B4-BE49-F238E27FC236}">
                <a16:creationId xmlns:a16="http://schemas.microsoft.com/office/drawing/2014/main" id="{87332030-7F41-4CD1-B4B1-C5F5020596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3AAD33-CA8A-4F26-4782-7FD6562FBA49}"/>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120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6B65209-BAFE-4F4E-8AAC-252EC069A08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00B827CC-EA36-0DD1-C49A-49C60AFC131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2448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29517A3C-44F0-6F4D-BAE1-97D24EEAD8E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093EF93A-607C-A156-6DFD-2CEC748B6C7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1151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2AEE8C8-ED73-2749-B81B-350F91B6F9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F9F725E9-6C61-AD8F-3ED3-810396BCBA09}"/>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6444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4776CC0-9F4B-F144-B39F-D31F6FFB7E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926E3AEC-5C3F-BFC6-B6A0-02F4EE695963}"/>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72534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A6F4121-7F61-DE41-BA6B-62F3A1DF57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746904-E7AF-EF22-AD6B-0D7D15B92B16}"/>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873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B543A44-0770-DF4C-A635-67EF5877A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8CAA8D-313B-31EA-D47E-383ADC9FE7D8}"/>
              </a:ext>
            </a:extLst>
          </p:cNvPr>
          <p:cNvSpPr txBox="1"/>
          <p:nvPr userDrawn="1"/>
        </p:nvSpPr>
        <p:spPr>
          <a:xfrm>
            <a:off x="1076459" y="6395991"/>
            <a:ext cx="5019541"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39784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C4316E5-8D3E-8845-8229-0E24C1C973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542BF08E-0DD9-F650-2758-F90301C8121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27473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48E391E-32E9-7946-893A-0087EBC9CC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C75E1735-0989-3C4D-1BC2-D584B3DEA210}"/>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4931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85E2D47-77B1-4179-8980-0A71F825529D}"/>
              </a:ext>
            </a:extLst>
          </p:cNvPr>
          <p:cNvSpPr/>
          <p:nvPr/>
        </p:nvSpPr>
        <p:spPr>
          <a:xfrm>
            <a:off x="-804863" y="0"/>
            <a:ext cx="295275" cy="1476375"/>
          </a:xfrm>
          <a:prstGeom prst="rect">
            <a:avLst/>
          </a:prstGeom>
          <a:solidFill>
            <a:srgbClr val="005392"/>
          </a:solidFill>
          <a:ln>
            <a:solidFill>
              <a:srgbClr val="0053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272714-6310-4634-94BC-92ED8B9193DE}"/>
              </a:ext>
            </a:extLst>
          </p:cNvPr>
          <p:cNvSpPr/>
          <p:nvPr/>
        </p:nvSpPr>
        <p:spPr>
          <a:xfrm>
            <a:off x="-804863" y="1647825"/>
            <a:ext cx="295275" cy="1476375"/>
          </a:xfrm>
          <a:prstGeom prst="rect">
            <a:avLst/>
          </a:prstGeom>
          <a:solidFill>
            <a:srgbClr val="007AD6"/>
          </a:solidFill>
          <a:ln>
            <a:solidFill>
              <a:srgbClr val="007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8AF22-DF78-4155-99B6-B4A447C77492}"/>
              </a:ext>
            </a:extLst>
          </p:cNvPr>
          <p:cNvSpPr/>
          <p:nvPr/>
        </p:nvSpPr>
        <p:spPr>
          <a:xfrm>
            <a:off x="-804863" y="3295650"/>
            <a:ext cx="295275" cy="1476375"/>
          </a:xfrm>
          <a:prstGeom prst="rect">
            <a:avLst/>
          </a:prstGeom>
          <a:solidFill>
            <a:srgbClr val="54D3FF"/>
          </a:solidFill>
          <a:ln>
            <a:solidFill>
              <a:srgbClr val="54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D7C5E-0C8F-4E8A-8CAB-FE5213B7C176}"/>
              </a:ext>
            </a:extLst>
          </p:cNvPr>
          <p:cNvSpPr/>
          <p:nvPr/>
        </p:nvSpPr>
        <p:spPr>
          <a:xfrm>
            <a:off x="-804863" y="5010150"/>
            <a:ext cx="295275" cy="1476375"/>
          </a:xfrm>
          <a:prstGeom prst="rect">
            <a:avLst/>
          </a:prstGeom>
          <a:solidFill>
            <a:srgbClr val="F17BA9"/>
          </a:solidFill>
          <a:ln>
            <a:solidFill>
              <a:srgbClr val="F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20B91B-1625-4310-B4BA-A8C917BF1D52}"/>
              </a:ext>
            </a:extLst>
          </p:cNvPr>
          <p:cNvSpPr txBox="1"/>
          <p:nvPr/>
        </p:nvSpPr>
        <p:spPr>
          <a:xfrm rot="10800000">
            <a:off x="-499615" y="61912"/>
            <a:ext cx="461665" cy="1352550"/>
          </a:xfrm>
          <a:prstGeom prst="rect">
            <a:avLst/>
          </a:prstGeom>
          <a:noFill/>
        </p:spPr>
        <p:txBody>
          <a:bodyPr vert="vert" wrap="square" rtlCol="0">
            <a:spAutoFit/>
          </a:bodyPr>
          <a:lstStyle/>
          <a:p>
            <a:r>
              <a:rPr lang="en-SG"/>
              <a:t>#0 #83 #146</a:t>
            </a:r>
            <a:endParaRPr lang="en-US"/>
          </a:p>
        </p:txBody>
      </p:sp>
      <p:sp>
        <p:nvSpPr>
          <p:cNvPr id="9" name="TextBox 8">
            <a:extLst>
              <a:ext uri="{FF2B5EF4-FFF2-40B4-BE49-F238E27FC236}">
                <a16:creationId xmlns:a16="http://schemas.microsoft.com/office/drawing/2014/main" id="{8557E6DC-C15B-4659-8661-A96E0285B093}"/>
              </a:ext>
            </a:extLst>
          </p:cNvPr>
          <p:cNvSpPr txBox="1"/>
          <p:nvPr/>
        </p:nvSpPr>
        <p:spPr>
          <a:xfrm rot="10800000">
            <a:off x="-509588" y="1647825"/>
            <a:ext cx="461665" cy="1352550"/>
          </a:xfrm>
          <a:prstGeom prst="rect">
            <a:avLst/>
          </a:prstGeom>
          <a:noFill/>
        </p:spPr>
        <p:txBody>
          <a:bodyPr vert="vert" wrap="square" rtlCol="0">
            <a:spAutoFit/>
          </a:bodyPr>
          <a:lstStyle/>
          <a:p>
            <a:r>
              <a:rPr lang="en-SG"/>
              <a:t>#0 #122 #214</a:t>
            </a:r>
            <a:endParaRPr lang="en-US"/>
          </a:p>
        </p:txBody>
      </p:sp>
      <p:sp>
        <p:nvSpPr>
          <p:cNvPr id="10" name="TextBox 9">
            <a:extLst>
              <a:ext uri="{FF2B5EF4-FFF2-40B4-BE49-F238E27FC236}">
                <a16:creationId xmlns:a16="http://schemas.microsoft.com/office/drawing/2014/main" id="{B7DA4A7D-832C-4027-8F9C-F63C98635C5C}"/>
              </a:ext>
            </a:extLst>
          </p:cNvPr>
          <p:cNvSpPr txBox="1"/>
          <p:nvPr/>
        </p:nvSpPr>
        <p:spPr>
          <a:xfrm rot="10800000">
            <a:off x="-461665" y="3295649"/>
            <a:ext cx="461665" cy="1574733"/>
          </a:xfrm>
          <a:prstGeom prst="rect">
            <a:avLst/>
          </a:prstGeom>
          <a:noFill/>
        </p:spPr>
        <p:txBody>
          <a:bodyPr vert="vert" wrap="square" rtlCol="0">
            <a:spAutoFit/>
          </a:bodyPr>
          <a:lstStyle/>
          <a:p>
            <a:r>
              <a:rPr lang="en-SG"/>
              <a:t>#84 #211 #255</a:t>
            </a:r>
            <a:endParaRPr lang="en-US"/>
          </a:p>
        </p:txBody>
      </p:sp>
      <p:sp>
        <p:nvSpPr>
          <p:cNvPr id="11" name="TextBox 10">
            <a:extLst>
              <a:ext uri="{FF2B5EF4-FFF2-40B4-BE49-F238E27FC236}">
                <a16:creationId xmlns:a16="http://schemas.microsoft.com/office/drawing/2014/main" id="{041EFB6F-61A2-474F-9937-7E49054F0FF4}"/>
              </a:ext>
            </a:extLst>
          </p:cNvPr>
          <p:cNvSpPr txBox="1"/>
          <p:nvPr/>
        </p:nvSpPr>
        <p:spPr>
          <a:xfrm rot="10800000">
            <a:off x="-509589" y="4870382"/>
            <a:ext cx="461665" cy="1714500"/>
          </a:xfrm>
          <a:prstGeom prst="rect">
            <a:avLst/>
          </a:prstGeom>
          <a:noFill/>
        </p:spPr>
        <p:txBody>
          <a:bodyPr vert="vert" wrap="square" rtlCol="0">
            <a:spAutoFit/>
          </a:bodyPr>
          <a:lstStyle/>
          <a:p>
            <a:r>
              <a:rPr lang="en-SG"/>
              <a:t>#241 #123 #169</a:t>
            </a:r>
            <a:endParaRPr lang="en-US"/>
          </a:p>
        </p:txBody>
      </p:sp>
      <p:sp>
        <p:nvSpPr>
          <p:cNvPr id="12" name="Rectangle 11">
            <a:extLst>
              <a:ext uri="{FF2B5EF4-FFF2-40B4-BE49-F238E27FC236}">
                <a16:creationId xmlns:a16="http://schemas.microsoft.com/office/drawing/2014/main" id="{0AA91F9D-5B26-4BE4-9830-778FF1AA9D51}"/>
              </a:ext>
            </a:extLst>
          </p:cNvPr>
          <p:cNvSpPr/>
          <p:nvPr/>
        </p:nvSpPr>
        <p:spPr>
          <a:xfrm>
            <a:off x="-1507555" y="0"/>
            <a:ext cx="295275" cy="1476375"/>
          </a:xfrm>
          <a:prstGeom prst="rect">
            <a:avLst/>
          </a:prstGeom>
          <a:solidFill>
            <a:srgbClr val="FFB600"/>
          </a:solidFill>
          <a:ln>
            <a:solidFill>
              <a:srgbClr val="FF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B9B48-60C0-40C6-BCF5-0DC8CAA0BCB4}"/>
              </a:ext>
            </a:extLst>
          </p:cNvPr>
          <p:cNvSpPr/>
          <p:nvPr/>
        </p:nvSpPr>
        <p:spPr>
          <a:xfrm>
            <a:off x="-1507555" y="1647825"/>
            <a:ext cx="295275" cy="1476375"/>
          </a:xfrm>
          <a:prstGeom prst="rect">
            <a:avLst/>
          </a:prstGeom>
          <a:solidFill>
            <a:srgbClr val="49B198"/>
          </a:solidFill>
          <a:ln>
            <a:solidFill>
              <a:srgbClr val="49B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AC430-4ACF-48FF-8153-6FFC57994C43}"/>
              </a:ext>
            </a:extLst>
          </p:cNvPr>
          <p:cNvSpPr txBox="1"/>
          <p:nvPr/>
        </p:nvSpPr>
        <p:spPr>
          <a:xfrm rot="10800000">
            <a:off x="-1202307" y="61912"/>
            <a:ext cx="461665" cy="1352550"/>
          </a:xfrm>
          <a:prstGeom prst="rect">
            <a:avLst/>
          </a:prstGeom>
          <a:noFill/>
        </p:spPr>
        <p:txBody>
          <a:bodyPr vert="vert" wrap="square" rtlCol="0">
            <a:spAutoFit/>
          </a:bodyPr>
          <a:lstStyle/>
          <a:p>
            <a:r>
              <a:rPr lang="en-SG"/>
              <a:t>#255 #182 #0</a:t>
            </a:r>
            <a:endParaRPr lang="en-US"/>
          </a:p>
        </p:txBody>
      </p:sp>
      <p:sp>
        <p:nvSpPr>
          <p:cNvPr id="15" name="TextBox 14">
            <a:extLst>
              <a:ext uri="{FF2B5EF4-FFF2-40B4-BE49-F238E27FC236}">
                <a16:creationId xmlns:a16="http://schemas.microsoft.com/office/drawing/2014/main" id="{10FDE33A-34AB-429C-A3E8-23225A9CDC97}"/>
              </a:ext>
            </a:extLst>
          </p:cNvPr>
          <p:cNvSpPr txBox="1"/>
          <p:nvPr/>
        </p:nvSpPr>
        <p:spPr>
          <a:xfrm rot="10800000">
            <a:off x="-1212280" y="1647824"/>
            <a:ext cx="461665" cy="1549467"/>
          </a:xfrm>
          <a:prstGeom prst="rect">
            <a:avLst/>
          </a:prstGeom>
          <a:noFill/>
        </p:spPr>
        <p:txBody>
          <a:bodyPr vert="vert" wrap="square" rtlCol="0">
            <a:spAutoFit/>
          </a:bodyPr>
          <a:lstStyle/>
          <a:p>
            <a:r>
              <a:rPr lang="en-SG"/>
              <a:t>#73 #177 #152</a:t>
            </a:r>
            <a:endParaRPr lang="en-US"/>
          </a:p>
        </p:txBody>
      </p:sp>
    </p:spTree>
    <p:extLst>
      <p:ext uri="{BB962C8B-B14F-4D97-AF65-F5344CB8AC3E}">
        <p14:creationId xmlns:p14="http://schemas.microsoft.com/office/powerpoint/2010/main" val="28738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223">
          <p15:clr>
            <a:srgbClr val="F26B43"/>
          </p15:clr>
        </p15:guide>
        <p15:guide id="3" pos="1418">
          <p15:clr>
            <a:srgbClr val="F26B43"/>
          </p15:clr>
        </p15:guide>
        <p15:guide id="4" pos="1548">
          <p15:clr>
            <a:srgbClr val="F26B43"/>
          </p15:clr>
        </p15:guide>
        <p15:guide id="5" pos="2601">
          <p15:clr>
            <a:srgbClr val="F26B43"/>
          </p15:clr>
        </p15:guide>
        <p15:guide id="6" pos="2725">
          <p15:clr>
            <a:srgbClr val="F26B43"/>
          </p15:clr>
        </p15:guide>
        <p15:guide id="7" pos="3784">
          <p15:clr>
            <a:srgbClr val="F26B43"/>
          </p15:clr>
        </p15:guide>
        <p15:guide id="8" pos="3902">
          <p15:clr>
            <a:srgbClr val="F26B43"/>
          </p15:clr>
        </p15:guide>
        <p15:guide id="9" pos="5079">
          <p15:clr>
            <a:srgbClr val="F26B43"/>
          </p15:clr>
        </p15:guide>
        <p15:guide id="10" pos="6255">
          <p15:clr>
            <a:srgbClr val="F26B43"/>
          </p15:clr>
        </p15:guide>
        <p15:guide id="11" pos="4951">
          <p15:clr>
            <a:srgbClr val="F26B43"/>
          </p15:clr>
        </p15:guide>
        <p15:guide id="12" pos="6132">
          <p15:clr>
            <a:srgbClr val="F26B43"/>
          </p15:clr>
        </p15:guide>
        <p15:guide id="13" pos="7308">
          <p15:clr>
            <a:srgbClr val="F26B43"/>
          </p15:clr>
        </p15:guide>
        <p15:guide id="14" pos="5692">
          <p15:clr>
            <a:srgbClr val="F26B43"/>
          </p15:clr>
        </p15:guide>
        <p15:guide id="15" pos="5537">
          <p15:clr>
            <a:srgbClr val="F26B43"/>
          </p15:clr>
        </p15:guide>
        <p15:guide id="16" pos="1988">
          <p15:clr>
            <a:srgbClr val="F26B43"/>
          </p15:clr>
        </p15:guide>
        <p15:guide id="17" pos="2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DFD97-E6CA-DD39-67D3-9BE873C22C64}"/>
              </a:ext>
            </a:extLst>
          </p:cNvPr>
          <p:cNvSpPr>
            <a:spLocks noGrp="1"/>
          </p:cNvSpPr>
          <p:nvPr>
            <p:ph type="body" sz="quarter" idx="10"/>
          </p:nvPr>
        </p:nvSpPr>
        <p:spPr/>
        <p:txBody>
          <a:bodyPr/>
          <a:lstStyle/>
          <a:p>
            <a:r>
              <a:rPr lang="en-US" dirty="0"/>
              <a:t>Presentation Title</a:t>
            </a:r>
            <a:endParaRPr lang="en-SG" dirty="0"/>
          </a:p>
        </p:txBody>
      </p:sp>
      <p:sp>
        <p:nvSpPr>
          <p:cNvPr id="3" name="Text Placeholder 2">
            <a:extLst>
              <a:ext uri="{FF2B5EF4-FFF2-40B4-BE49-F238E27FC236}">
                <a16:creationId xmlns:a16="http://schemas.microsoft.com/office/drawing/2014/main" id="{4EFA331E-75EE-AAA3-2CBF-9203EDF9D23B}"/>
              </a:ext>
            </a:extLst>
          </p:cNvPr>
          <p:cNvSpPr>
            <a:spLocks noGrp="1"/>
          </p:cNvSpPr>
          <p:nvPr>
            <p:ph type="body" sz="quarter" idx="12"/>
          </p:nvPr>
        </p:nvSpPr>
        <p:spPr/>
        <p:txBody>
          <a:bodyPr/>
          <a:lstStyle/>
          <a:p>
            <a:r>
              <a:rPr lang="en-US" dirty="0"/>
              <a:t>datetime</a:t>
            </a:r>
            <a:endParaRPr lang="en-SG" dirty="0"/>
          </a:p>
        </p:txBody>
      </p:sp>
    </p:spTree>
    <p:extLst>
      <p:ext uri="{BB962C8B-B14F-4D97-AF65-F5344CB8AC3E}">
        <p14:creationId xmlns:p14="http://schemas.microsoft.com/office/powerpoint/2010/main" val="304066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a:t>Slide content</a:t>
            </a:r>
            <a:endParaRPr lang="en-SG" dirty="0"/>
          </a:p>
        </p:txBody>
      </p:sp>
    </p:spTree>
    <p:extLst>
      <p:ext uri="{BB962C8B-B14F-4D97-AF65-F5344CB8AC3E}">
        <p14:creationId xmlns:p14="http://schemas.microsoft.com/office/powerpoint/2010/main" val="174939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a:t>Slide content</a:t>
            </a:r>
            <a:endParaRPr lang="en-SG" dirty="0"/>
          </a:p>
        </p:txBody>
      </p:sp>
    </p:spTree>
    <p:extLst>
      <p:ext uri="{BB962C8B-B14F-4D97-AF65-F5344CB8AC3E}">
        <p14:creationId xmlns:p14="http://schemas.microsoft.com/office/powerpoint/2010/main" val="169385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pic>
        <p:nvPicPr>
          <p:cNvPr id="8" name="Picture 7">
            <a:extLst>
              <a:ext uri="{FF2B5EF4-FFF2-40B4-BE49-F238E27FC236}">
                <a16:creationId xmlns:a16="http://schemas.microsoft.com/office/drawing/2014/main" id="{0E4433C7-8707-B49F-5A71-11C5E0BF2A8E}"/>
              </a:ext>
            </a:extLst>
          </p:cNvPr>
          <p:cNvPicPr>
            <a:picLocks noChangeAspect="1"/>
          </p:cNvPicPr>
          <p:nvPr/>
        </p:nvPicPr>
        <p:blipFill>
          <a:blip r:embed="rId2"/>
          <a:stretch>
            <a:fillRect/>
          </a:stretch>
        </p:blipFill>
        <p:spPr>
          <a:xfrm>
            <a:off x="3536969" y="2114903"/>
            <a:ext cx="2326218" cy="1422349"/>
          </a:xfrm>
          <a:prstGeom prst="rect">
            <a:avLst/>
          </a:prstGeom>
        </p:spPr>
      </p:pic>
      <p:sp>
        <p:nvSpPr>
          <p:cNvPr id="10" name="TextBox 9">
            <a:extLst>
              <a:ext uri="{FF2B5EF4-FFF2-40B4-BE49-F238E27FC236}">
                <a16:creationId xmlns:a16="http://schemas.microsoft.com/office/drawing/2014/main" id="{F0866695-5574-ADD9-E650-FB76ACFDF1C3}"/>
              </a:ext>
            </a:extLst>
          </p:cNvPr>
          <p:cNvSpPr txBox="1"/>
          <p:nvPr/>
        </p:nvSpPr>
        <p:spPr>
          <a:xfrm>
            <a:off x="760888" y="3649675"/>
            <a:ext cx="235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Customer makes a call to enquire the type of travel insurance that he should be getting</a:t>
            </a:r>
          </a:p>
        </p:txBody>
      </p:sp>
      <p:sp>
        <p:nvSpPr>
          <p:cNvPr id="11" name="TextBox 10">
            <a:extLst>
              <a:ext uri="{FF2B5EF4-FFF2-40B4-BE49-F238E27FC236}">
                <a16:creationId xmlns:a16="http://schemas.microsoft.com/office/drawing/2014/main" id="{B2CA0EAA-4590-30C7-CD06-C827959075FE}"/>
              </a:ext>
            </a:extLst>
          </p:cNvPr>
          <p:cNvSpPr txBox="1"/>
          <p:nvPr/>
        </p:nvSpPr>
        <p:spPr>
          <a:xfrm>
            <a:off x="3536969" y="3649675"/>
            <a:ext cx="23516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Call agent receives the call and get some data from customers: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Country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Date of Travel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Special Preferences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Budget</a:t>
            </a:r>
          </a:p>
        </p:txBody>
      </p:sp>
      <p:pic>
        <p:nvPicPr>
          <p:cNvPr id="12" name="Picture 11">
            <a:extLst>
              <a:ext uri="{FF2B5EF4-FFF2-40B4-BE49-F238E27FC236}">
                <a16:creationId xmlns:a16="http://schemas.microsoft.com/office/drawing/2014/main" id="{48C7F02C-DAB6-8B2C-6F63-ECD76945113B}"/>
              </a:ext>
            </a:extLst>
          </p:cNvPr>
          <p:cNvPicPr>
            <a:picLocks noChangeAspect="1"/>
          </p:cNvPicPr>
          <p:nvPr/>
        </p:nvPicPr>
        <p:blipFill>
          <a:blip r:embed="rId3"/>
          <a:stretch>
            <a:fillRect/>
          </a:stretch>
        </p:blipFill>
        <p:spPr>
          <a:xfrm>
            <a:off x="6299597" y="2106467"/>
            <a:ext cx="2326217" cy="1422349"/>
          </a:xfrm>
          <a:prstGeom prst="rect">
            <a:avLst/>
          </a:prstGeom>
        </p:spPr>
      </p:pic>
      <p:sp>
        <p:nvSpPr>
          <p:cNvPr id="14" name="TextBox 13">
            <a:extLst>
              <a:ext uri="{FF2B5EF4-FFF2-40B4-BE49-F238E27FC236}">
                <a16:creationId xmlns:a16="http://schemas.microsoft.com/office/drawing/2014/main" id="{704A52EB-4AB8-FFC2-0AA3-605BA56961E3}"/>
              </a:ext>
            </a:extLst>
          </p:cNvPr>
          <p:cNvSpPr txBox="1"/>
          <p:nvPr/>
        </p:nvSpPr>
        <p:spPr>
          <a:xfrm>
            <a:off x="6324996" y="3649675"/>
            <a:ext cx="2351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The Agent Assistant will generate a recommendation for the agent.  </a:t>
            </a:r>
          </a:p>
        </p:txBody>
      </p:sp>
      <p:sp>
        <p:nvSpPr>
          <p:cNvPr id="15" name="Arrow: Right 14">
            <a:extLst>
              <a:ext uri="{FF2B5EF4-FFF2-40B4-BE49-F238E27FC236}">
                <a16:creationId xmlns:a16="http://schemas.microsoft.com/office/drawing/2014/main" id="{4EE7C169-A8F6-01D8-A354-4E886AA2871F}"/>
              </a:ext>
            </a:extLst>
          </p:cNvPr>
          <p:cNvSpPr/>
          <p:nvPr/>
        </p:nvSpPr>
        <p:spPr>
          <a:xfrm>
            <a:off x="3198608"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A31BAA6-71A1-E569-627B-EFC4340BF51A}"/>
              </a:ext>
            </a:extLst>
          </p:cNvPr>
          <p:cNvSpPr/>
          <p:nvPr/>
        </p:nvSpPr>
        <p:spPr>
          <a:xfrm>
            <a:off x="8683952"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0D8AD32-B0A2-B2FC-E187-F8214DAC9383}"/>
              </a:ext>
            </a:extLst>
          </p:cNvPr>
          <p:cNvPicPr>
            <a:picLocks noChangeAspect="1"/>
          </p:cNvPicPr>
          <p:nvPr/>
        </p:nvPicPr>
        <p:blipFill>
          <a:blip r:embed="rId3"/>
          <a:stretch>
            <a:fillRect/>
          </a:stretch>
        </p:blipFill>
        <p:spPr>
          <a:xfrm>
            <a:off x="9007801" y="2106467"/>
            <a:ext cx="2326217" cy="1422349"/>
          </a:xfrm>
          <a:prstGeom prst="rect">
            <a:avLst/>
          </a:prstGeom>
        </p:spPr>
      </p:pic>
      <p:sp>
        <p:nvSpPr>
          <p:cNvPr id="22" name="TextBox 21">
            <a:extLst>
              <a:ext uri="{FF2B5EF4-FFF2-40B4-BE49-F238E27FC236}">
                <a16:creationId xmlns:a16="http://schemas.microsoft.com/office/drawing/2014/main" id="{1E0BDD07-23B1-5B30-D606-4C589F709610}"/>
              </a:ext>
            </a:extLst>
          </p:cNvPr>
          <p:cNvSpPr txBox="1"/>
          <p:nvPr/>
        </p:nvSpPr>
        <p:spPr>
          <a:xfrm>
            <a:off x="8949663" y="3649675"/>
            <a:ext cx="23516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At the end of the conversation, the agent can summarise the output from the Agent Assistant into a Word document</a:t>
            </a:r>
          </a:p>
        </p:txBody>
      </p:sp>
      <p:sp>
        <p:nvSpPr>
          <p:cNvPr id="2" name="AutoShape 2" descr="Generated from prompt">
            <a:extLst>
              <a:ext uri="{FF2B5EF4-FFF2-40B4-BE49-F238E27FC236}">
                <a16:creationId xmlns:a16="http://schemas.microsoft.com/office/drawing/2014/main" id="{E5DBB767-6AB4-EF29-7776-987268AFC202}"/>
              </a:ext>
            </a:extLst>
          </p:cNvPr>
          <p:cNvSpPr>
            <a:spLocks noChangeAspect="1" noChangeArrowheads="1"/>
          </p:cNvSpPr>
          <p:nvPr/>
        </p:nvSpPr>
        <p:spPr bwMode="auto">
          <a:xfrm>
            <a:off x="5970759" y="2956494"/>
            <a:ext cx="304800" cy="3261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09062FD-9248-D832-D65E-EF45C6E40210}"/>
              </a:ext>
            </a:extLst>
          </p:cNvPr>
          <p:cNvPicPr>
            <a:picLocks noChangeAspect="1"/>
          </p:cNvPicPr>
          <p:nvPr/>
        </p:nvPicPr>
        <p:blipFill>
          <a:blip r:embed="rId4"/>
          <a:stretch>
            <a:fillRect/>
          </a:stretch>
        </p:blipFill>
        <p:spPr>
          <a:xfrm>
            <a:off x="725236" y="2118513"/>
            <a:ext cx="2349924" cy="1436845"/>
          </a:xfrm>
          <a:prstGeom prst="rect">
            <a:avLst/>
          </a:prstGeom>
        </p:spPr>
      </p:pic>
      <p:sp>
        <p:nvSpPr>
          <p:cNvPr id="24" name="Arrow: Right 23">
            <a:extLst>
              <a:ext uri="{FF2B5EF4-FFF2-40B4-BE49-F238E27FC236}">
                <a16:creationId xmlns:a16="http://schemas.microsoft.com/office/drawing/2014/main" id="{4B2175FC-9472-2C1B-CB09-DFE7A07006CB}"/>
              </a:ext>
            </a:extLst>
          </p:cNvPr>
          <p:cNvSpPr/>
          <p:nvPr/>
        </p:nvSpPr>
        <p:spPr>
          <a:xfrm>
            <a:off x="5961236"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theme/theme1.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F275849F-A153-408E-A321-957AEA913C6A}" vid="{3E949E86-268E-4C94-97DF-59534FB55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80</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Arial</vt:lpstr>
      <vt:lpstr>Calibri</vt:lpstr>
      <vt:lpstr>Ubuntu</vt:lpstr>
      <vt:lpstr>1_content</vt:lpstr>
      <vt:lpstr>PowerPoint Presentation</vt:lpstr>
      <vt:lpstr>Slide Title</vt:lpstr>
      <vt:lpstr>Slide Title</vt:lpstr>
      <vt:lpstr>Slide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Reagan Chan</dc:creator>
  <cp:lastModifiedBy>Reagan Chan</cp:lastModifiedBy>
  <cp:revision>8</cp:revision>
  <dcterms:created xsi:type="dcterms:W3CDTF">2024-09-10T02:21:44Z</dcterms:created>
  <dcterms:modified xsi:type="dcterms:W3CDTF">2024-10-16T10:44:34Z</dcterms:modified>
</cp:coreProperties>
</file>